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671" autoAdjust="0"/>
  </p:normalViewPr>
  <p:slideViewPr>
    <p:cSldViewPr>
      <p:cViewPr varScale="1">
        <p:scale>
          <a:sx n="70" d="100"/>
          <a:sy n="70" d="100"/>
        </p:scale>
        <p:origin x="-1386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84F30-A3CE-4DD4-98B8-0000651D2FD1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C2DBB-7806-4250-965A-A174EC148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00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84F30-A3CE-4DD4-98B8-0000651D2FD1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C2DBB-7806-4250-965A-A174EC148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082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84F30-A3CE-4DD4-98B8-0000651D2FD1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C2DBB-7806-4250-965A-A174EC148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636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84F30-A3CE-4DD4-98B8-0000651D2FD1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C2DBB-7806-4250-965A-A174EC148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853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84F30-A3CE-4DD4-98B8-0000651D2FD1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C2DBB-7806-4250-965A-A174EC148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432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84F30-A3CE-4DD4-98B8-0000651D2FD1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C2DBB-7806-4250-965A-A174EC148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092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84F30-A3CE-4DD4-98B8-0000651D2FD1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C2DBB-7806-4250-965A-A174EC148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975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84F30-A3CE-4DD4-98B8-0000651D2FD1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C2DBB-7806-4250-965A-A174EC148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2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84F30-A3CE-4DD4-98B8-0000651D2FD1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C2DBB-7806-4250-965A-A174EC148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469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84F30-A3CE-4DD4-98B8-0000651D2FD1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C2DBB-7806-4250-965A-A174EC148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17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84F30-A3CE-4DD4-98B8-0000651D2FD1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C2DBB-7806-4250-965A-A174EC148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857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84F30-A3CE-4DD4-98B8-0000651D2FD1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9C2DBB-7806-4250-965A-A174EC148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636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55576" y="476672"/>
            <a:ext cx="7772400" cy="1470025"/>
          </a:xfrm>
        </p:spPr>
        <p:txBody>
          <a:bodyPr>
            <a:normAutofit/>
          </a:bodyPr>
          <a:lstStyle/>
          <a:p>
            <a:r>
              <a:rPr lang="en-US" sz="88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HoverCraft</a:t>
            </a:r>
            <a:endParaRPr lang="en-US" sz="8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03648" y="5157192"/>
            <a:ext cx="6400800" cy="697632"/>
          </a:xfrm>
        </p:spPr>
        <p:txBody>
          <a:bodyPr/>
          <a:lstStyle/>
          <a:p>
            <a:r>
              <a:rPr lang="en-US" dirty="0" smtClean="0"/>
              <a:t>III Summer school of </a:t>
            </a:r>
            <a:r>
              <a:rPr lang="en-US" dirty="0" err="1" smtClean="0"/>
              <a:t>Fablab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419872" y="6093296"/>
            <a:ext cx="2448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Rostov-on-Don</a:t>
            </a:r>
          </a:p>
          <a:p>
            <a:pPr algn="ctr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2016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7986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27856"/>
            <a:ext cx="8229600" cy="808856"/>
          </a:xfrm>
        </p:spPr>
        <p:txBody>
          <a:bodyPr/>
          <a:lstStyle/>
          <a:p>
            <a:r>
              <a:rPr lang="en-US" b="1" dirty="0" smtClean="0"/>
              <a:t>TEAM</a:t>
            </a:r>
            <a:endParaRPr lang="en-US" b="1" dirty="0"/>
          </a:p>
        </p:txBody>
      </p:sp>
      <p:pic>
        <p:nvPicPr>
          <p:cNvPr id="1026" name="Picture 2" descr="C:\Users\valeria.dmytrieva\Desktop\Kostyuk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8163" y="836712"/>
            <a:ext cx="2323299" cy="2296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valeria.dmytrieva\Desktop\photo_2016-08-05_18-23-5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836712"/>
            <a:ext cx="2251815" cy="2276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valeria.dmytrieva\Documents\GitHub\HoverCraft\other\Presentation\photos\Dmitieva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3718639"/>
            <a:ext cx="2327230" cy="2327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valeria.dmytrieva\Documents\GitHub\HoverCraft\other\Presentation\photos\Petrenko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8163" y="3656574"/>
            <a:ext cx="2389295" cy="2389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761969" y="3190373"/>
            <a:ext cx="173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Victor </a:t>
            </a:r>
            <a:r>
              <a:rPr lang="en-US" b="1" dirty="0" err="1" smtClean="0"/>
              <a:t>Kostyuk</a:t>
            </a:r>
            <a:endParaRPr lang="en-US" b="1" dirty="0"/>
          </a:p>
        </p:txBody>
      </p:sp>
      <p:sp>
        <p:nvSpPr>
          <p:cNvPr id="9" name="TextBox 8"/>
          <p:cNvSpPr txBox="1"/>
          <p:nvPr/>
        </p:nvSpPr>
        <p:spPr>
          <a:xfrm>
            <a:off x="5316437" y="6137626"/>
            <a:ext cx="1915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Valeria </a:t>
            </a:r>
            <a:r>
              <a:rPr lang="en-US" b="1" dirty="0" err="1" smtClean="0"/>
              <a:t>Dmitrieva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5399452" y="3190373"/>
            <a:ext cx="2000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Evgeniy </a:t>
            </a:r>
            <a:r>
              <a:rPr lang="en-US" b="1" dirty="0" err="1" smtClean="0"/>
              <a:t>Kondakov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761968" y="6165304"/>
            <a:ext cx="173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Victor </a:t>
            </a:r>
            <a:r>
              <a:rPr lang="en-US" b="1" dirty="0" err="1" smtClean="0"/>
              <a:t>Petrenko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23343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GOALS</a:t>
            </a:r>
            <a:endParaRPr lang="en-US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Work as a team</a:t>
            </a:r>
          </a:p>
          <a:p>
            <a:r>
              <a:rPr lang="en-US" dirty="0" smtClean="0"/>
              <a:t>Get experience working with real IT-task</a:t>
            </a:r>
          </a:p>
          <a:p>
            <a:r>
              <a:rPr lang="en-US" dirty="0" smtClean="0"/>
              <a:t>Learn new software, tools for practice part</a:t>
            </a:r>
            <a:endParaRPr lang="en-US" dirty="0" smtClean="0"/>
          </a:p>
          <a:p>
            <a:r>
              <a:rPr lang="en-US" dirty="0" smtClean="0"/>
              <a:t>Use modern technology equipment</a:t>
            </a:r>
          </a:p>
          <a:p>
            <a:r>
              <a:rPr lang="en-US" dirty="0" smtClean="0"/>
              <a:t>Create project using different materials </a:t>
            </a:r>
          </a:p>
          <a:p>
            <a:r>
              <a:rPr lang="en-US" dirty="0" smtClean="0"/>
              <a:t>Make handicraft project using knowledge in different spheres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718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26245" y="116632"/>
            <a:ext cx="8229600" cy="1143000"/>
          </a:xfrm>
        </p:spPr>
        <p:txBody>
          <a:bodyPr/>
          <a:lstStyle/>
          <a:p>
            <a:r>
              <a:rPr lang="en-US" b="1" dirty="0" smtClean="0"/>
              <a:t>RESULTS</a:t>
            </a:r>
            <a:endParaRPr lang="en-US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6500" y="1268760"/>
            <a:ext cx="5793652" cy="4997152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sz="2800" dirty="0" smtClean="0"/>
              <a:t>Create and use open-sourced repo (in </a:t>
            </a:r>
            <a:r>
              <a:rPr lang="en-US" sz="2800" dirty="0" err="1" smtClean="0"/>
              <a:t>Github</a:t>
            </a:r>
            <a:r>
              <a:rPr lang="en-US" sz="2800" dirty="0" smtClean="0"/>
              <a:t>)</a:t>
            </a: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sz="2800" dirty="0" smtClean="0"/>
              <a:t>Get an experience with microcontroller (Arduino Pro mini on)</a:t>
            </a: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sz="2800" dirty="0" smtClean="0"/>
              <a:t>Using on </a:t>
            </a:r>
            <a:r>
              <a:rPr lang="en-US" sz="2800" dirty="0" err="1" smtClean="0"/>
              <a:t>practise</a:t>
            </a:r>
            <a:r>
              <a:rPr lang="en-US" sz="2800" dirty="0" smtClean="0"/>
              <a:t> Laser cut (with </a:t>
            </a:r>
            <a:r>
              <a:rPr lang="en-US" sz="2800" dirty="0" err="1" smtClean="0"/>
              <a:t>InkSkape</a:t>
            </a:r>
            <a:r>
              <a:rPr lang="en-US" sz="2800" dirty="0" smtClean="0"/>
              <a:t>, Coral Draw, </a:t>
            </a:r>
            <a:r>
              <a:rPr lang="en-US" sz="2800" dirty="0" err="1" smtClean="0"/>
              <a:t>Lasaur</a:t>
            </a:r>
            <a:r>
              <a:rPr lang="en-US" sz="2800" dirty="0" smtClean="0"/>
              <a:t> App)</a:t>
            </a: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sz="2800" dirty="0" smtClean="0"/>
              <a:t>Using of an oscilloscope for real tasks</a:t>
            </a:r>
          </a:p>
          <a:p>
            <a:endParaRPr lang="en-US" sz="2800" dirty="0" smtClean="0"/>
          </a:p>
          <a:p>
            <a:endParaRPr lang="en-US" sz="2800" dirty="0"/>
          </a:p>
        </p:txBody>
      </p:sp>
      <p:pic>
        <p:nvPicPr>
          <p:cNvPr id="2050" name="Picture 2" descr="https://www.arduino.cc/en/uploads/Main/ProMiniFront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3218" y="2492896"/>
            <a:ext cx="1307976" cy="863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1002" y="1356404"/>
            <a:ext cx="3048000" cy="98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Picture 6" descr="E:\Telegram Desktop\photo_2016-08-05_18-24-19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3218" y="3645024"/>
            <a:ext cx="1455184" cy="144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i286.photobucket.com/albums/ll111/rachjm/Oscilloscope2-1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1002" y="5229200"/>
            <a:ext cx="1876922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1412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Look at the </a:t>
            </a:r>
            <a:r>
              <a:rPr lang="en-US" b="1" dirty="0" err="1" smtClean="0"/>
              <a:t>HoverCraft</a:t>
            </a:r>
            <a:r>
              <a:rPr lang="en-US" b="1" dirty="0" smtClean="0"/>
              <a:t> !</a:t>
            </a:r>
            <a:endParaRPr lang="en-US" b="1" dirty="0"/>
          </a:p>
        </p:txBody>
      </p:sp>
      <p:pic>
        <p:nvPicPr>
          <p:cNvPr id="3074" name="Picture 2" descr="E:\Telegram Desktop\photo_2016-08-05_20-19-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612" y="1412776"/>
            <a:ext cx="7008780" cy="5256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2370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1143000"/>
          </a:xfrm>
        </p:spPr>
        <p:txBody>
          <a:bodyPr/>
          <a:lstStyle/>
          <a:p>
            <a:r>
              <a:rPr lang="en-US" b="1" cap="all" dirty="0" smtClean="0"/>
              <a:t>perspective</a:t>
            </a:r>
          </a:p>
        </p:txBody>
      </p:sp>
      <p:pic>
        <p:nvPicPr>
          <p:cNvPr id="4098" name="Picture 2" descr="http://www.tuvie.com/wp-content/uploads/typhon-hovercraft-concept-by-jan-bujnak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508654"/>
            <a:ext cx="4129683" cy="2685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://vignette3.wikia.nocookie.net/cnc/images/f/f7/Renegade_Hovercraft_concept_art.jpg/revision/latest?cb=2013091703264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71" y="3645024"/>
            <a:ext cx="4129683" cy="2917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s://timpaulusblok4.files.wordpress.com/2014/05/20140516102115_00001.jpg?w=60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001" y="1052735"/>
            <a:ext cx="3891953" cy="2751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https://i.ytimg.com/vi/mB9FmzTuHZU/maxresdefault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954" y="4194626"/>
            <a:ext cx="4015482" cy="2258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14868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649</TotalTime>
  <Words>103</Words>
  <Application>Microsoft Office PowerPoint</Application>
  <PresentationFormat>Экран (4:3)</PresentationFormat>
  <Paragraphs>24</Paragraphs>
  <Slides>6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Тема Office</vt:lpstr>
      <vt:lpstr>HoverCraft</vt:lpstr>
      <vt:lpstr>TEAM</vt:lpstr>
      <vt:lpstr>GOALS</vt:lpstr>
      <vt:lpstr>RESULTS</vt:lpstr>
      <vt:lpstr>Look at the HoverCraft !</vt:lpstr>
      <vt:lpstr>perspective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Dmytrieva, Valeria</dc:creator>
  <cp:lastModifiedBy>Dmytrieva, Valeria</cp:lastModifiedBy>
  <cp:revision>13</cp:revision>
  <dcterms:created xsi:type="dcterms:W3CDTF">2016-08-05T12:13:28Z</dcterms:created>
  <dcterms:modified xsi:type="dcterms:W3CDTF">2016-08-05T23:03:03Z</dcterms:modified>
</cp:coreProperties>
</file>

<file path=docProps/thumbnail.jpeg>
</file>